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79" r:id="rId3"/>
    <p:sldId id="262" r:id="rId4"/>
    <p:sldId id="259" r:id="rId5"/>
    <p:sldId id="260" r:id="rId6"/>
    <p:sldId id="261" r:id="rId7"/>
    <p:sldId id="263" r:id="rId8"/>
    <p:sldId id="272" r:id="rId9"/>
    <p:sldId id="264" r:id="rId10"/>
    <p:sldId id="265" r:id="rId11"/>
    <p:sldId id="267" r:id="rId12"/>
    <p:sldId id="268" r:id="rId13"/>
    <p:sldId id="270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ture\Besmelah\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71480"/>
            <a:ext cx="4333875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6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1"/>
            <a:ext cx="6860492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71"/>
            <a:ext cx="6630251" cy="64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43544"/>
            <a:ext cx="7010400" cy="64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657"/>
            <a:ext cx="7099413" cy="63681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" y="5728251"/>
            <a:ext cx="890587" cy="55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771"/>
            <a:ext cx="6829334" cy="63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771"/>
            <a:ext cx="6781800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6477905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53415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8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4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موضوع</a:t>
            </a:r>
            <a:r>
              <a:rPr lang="fa-IR" sz="4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a-IR" sz="4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متریال واستفاده آن درجداره ی</a:t>
            </a:r>
            <a:endParaRPr lang="en-AU" sz="44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sz="4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(object)</a:t>
            </a:r>
            <a:endParaRPr lang="fa-IR" sz="44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a-IR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fa-IR" sz="4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ستاد مربوطه</a:t>
            </a:r>
            <a:r>
              <a:rPr lang="fa-IR" sz="4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a-IR" sz="4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آقای محمودی</a:t>
            </a:r>
          </a:p>
          <a:p>
            <a:r>
              <a:rPr lang="fa-IR" sz="4400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گرد</a:t>
            </a:r>
            <a:r>
              <a:rPr lang="fa-IR" sz="4400" b="1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4400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آورنده</a:t>
            </a:r>
            <a:r>
              <a:rPr lang="fa-IR" sz="4400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a-IR" sz="4400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ساسان سلطانی</a:t>
            </a:r>
            <a:endParaRPr lang="en-A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a-I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070"/>
            <a:ext cx="7301389" cy="63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399"/>
            <a:ext cx="6781800" cy="644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60519"/>
            <a:ext cx="6706036" cy="63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23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70"/>
            <a:ext cx="6601747" cy="64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886"/>
            <a:ext cx="6705600" cy="63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0886"/>
            <a:ext cx="6826305" cy="65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657"/>
            <a:ext cx="66207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280</TotalTime>
  <Words>14</Words>
  <Application>Microsoft Office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Franklin Gothic Book</vt:lpstr>
      <vt:lpstr>Perpetua</vt:lpstr>
      <vt:lpstr>Tahoma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ramin</dc:creator>
  <cp:lastModifiedBy>omid arzi</cp:lastModifiedBy>
  <cp:revision>26</cp:revision>
  <dcterms:created xsi:type="dcterms:W3CDTF">2006-08-16T00:00:00Z</dcterms:created>
  <dcterms:modified xsi:type="dcterms:W3CDTF">2022-01-25T07:15:59Z</dcterms:modified>
</cp:coreProperties>
</file>