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8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5AEA9518-366C-4BA7-A8B1-11EBDC7D6AB0}" type="datetimeFigureOut">
              <a:rPr lang="en-US" smtClean="0"/>
              <a:t>11/28/2012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0727B77-42B2-41DF-A706-ABFAC10418FA}"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EA9518-366C-4BA7-A8B1-11EBDC7D6AB0}" type="datetimeFigureOut">
              <a:rPr lang="en-US" smtClean="0"/>
              <a:t>11/28/2012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727B77-42B2-41DF-A706-ABFAC10418F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EA9518-366C-4BA7-A8B1-11EBDC7D6AB0}" type="datetimeFigureOut">
              <a:rPr lang="en-US" smtClean="0"/>
              <a:t>11/28/2012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727B77-42B2-41DF-A706-ABFAC10418F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EA9518-366C-4BA7-A8B1-11EBDC7D6AB0}" type="datetimeFigureOut">
              <a:rPr lang="en-US" smtClean="0"/>
              <a:t>11/28/2012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727B77-42B2-41DF-A706-ABFAC10418F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5AEA9518-366C-4BA7-A8B1-11EBDC7D6AB0}" type="datetimeFigureOut">
              <a:rPr lang="en-US" smtClean="0"/>
              <a:t>11/28/2012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0727B77-42B2-41DF-A706-ABFAC10418FA}"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EA9518-366C-4BA7-A8B1-11EBDC7D6AB0}" type="datetimeFigureOut">
              <a:rPr lang="en-US" smtClean="0"/>
              <a:t>11/28/2012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0727B77-42B2-41DF-A706-ABFAC10418FA}"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AEA9518-366C-4BA7-A8B1-11EBDC7D6AB0}" type="datetimeFigureOut">
              <a:rPr lang="en-US" smtClean="0"/>
              <a:t>11/28/2012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0727B77-42B2-41DF-A706-ABFAC10418F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AEA9518-366C-4BA7-A8B1-11EBDC7D6AB0}" type="datetimeFigureOut">
              <a:rPr lang="en-US" smtClean="0"/>
              <a:t>11/28/2012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0727B77-42B2-41DF-A706-ABFAC10418FA}"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AEA9518-366C-4BA7-A8B1-11EBDC7D6AB0}" type="datetimeFigureOut">
              <a:rPr lang="en-US" smtClean="0"/>
              <a:t>11/28/2012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0727B77-42B2-41DF-A706-ABFAC10418F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5AEA9518-366C-4BA7-A8B1-11EBDC7D6AB0}" type="datetimeFigureOut">
              <a:rPr lang="en-US" smtClean="0"/>
              <a:t>11/28/2012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0727B77-42B2-41DF-A706-ABFAC10418FA}"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5AEA9518-366C-4BA7-A8B1-11EBDC7D6AB0}" type="datetimeFigureOut">
              <a:rPr lang="en-US" smtClean="0"/>
              <a:t>11/28/2012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0727B77-42B2-41DF-A706-ABFAC10418FA}"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AEA9518-366C-4BA7-A8B1-11EBDC7D6AB0}" type="datetimeFigureOut">
              <a:rPr lang="en-US" smtClean="0"/>
              <a:t>11/28/2012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0727B77-42B2-41DF-A706-ABFAC10418FA}"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gitynama.blogfa.com/post-70.aspx"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hlinkClick r:id="rId2"/>
              </a:rPr>
              <a:t>بازارها</a:t>
            </a:r>
            <a:endParaRPr lang="en-US" dirty="0"/>
          </a:p>
        </p:txBody>
      </p:sp>
      <p:sp>
        <p:nvSpPr>
          <p:cNvPr id="3" name="Content Placeholder 2"/>
          <p:cNvSpPr>
            <a:spLocks noGrp="1"/>
          </p:cNvSpPr>
          <p:nvPr>
            <p:ph idx="1"/>
          </p:nvPr>
        </p:nvSpPr>
        <p:spPr>
          <a:xfrm>
            <a:off x="990600" y="1752600"/>
            <a:ext cx="7239000" cy="4525963"/>
          </a:xfrm>
        </p:spPr>
        <p:txBody>
          <a:bodyPr>
            <a:normAutofit fontScale="92500" lnSpcReduction="10000"/>
          </a:bodyPr>
          <a:lstStyle/>
          <a:p>
            <a:pPr lvl="8"/>
            <a:r>
              <a:rPr lang="en-US" dirty="0"/>
              <a:t/>
            </a:r>
            <a:br>
              <a:rPr lang="en-US" dirty="0"/>
            </a:br>
            <a:r>
              <a:rPr lang="fa-IR" sz="2400" dirty="0"/>
              <a:t>بازار در زبان پهلوی «واکار» و «وازار» آمده و به معنای محل داد و ستد و اجتماع است. بازار در تمدن ایران و جهان سابقه چند هزار ساله دارد. از همان هنگام که انسان موفق به تولید محصول بیشتر از نیاز خود گردید و به فکر مبادله آن با دیگر محصولات و تولیدات مورد نیاز خود افتاد، مراحل شکل گیری بازار آغاز شد. برای این منظور ابتدا فضاهای بازی در مجاورت روستاهای بزرگ به این کار اختصاص دادند که در فصولی از سال و به تدریج در روزهایی از هفته، محل اجتماع، داد و ستد و مبادله منطقه می شد. سپس با گسترش جوامع و مبادلات، زمان، مکان، شکل و ساختار آن نیز دچار تغییرات و تحولات تکاملی گردید و به تدریج از حالت موقت به دایمی و از وضعیت فاقد سرپناه و معماری به ساختارهای معماری متشکل و دایمی تبدیل گردید</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a:buNone/>
            </a:pPr>
            <a:r>
              <a:rPr lang="en-US" dirty="0"/>
              <a:t/>
            </a:r>
            <a:br>
              <a:rPr lang="en-US" dirty="0"/>
            </a:br>
            <a:r>
              <a:rPr lang="fa-IR" dirty="0"/>
              <a:t>سرا یا خان</a:t>
            </a:r>
            <a:r>
              <a:rPr lang="en-US" dirty="0"/>
              <a:t/>
            </a:r>
            <a:br>
              <a:rPr lang="en-US" dirty="0"/>
            </a:br>
            <a:r>
              <a:rPr lang="fa-IR" dirty="0"/>
              <a:t>همان تجارت خانه بوده است. نمونه جنس از آنجا تحویل گرفته شده و در جاهای مختلف پخش می شده است. از سراهای بزرگ و مشهور می توان به سرای گنجعلی خان کرمان و سرای وزیر قزوین اشاره کرد</a:t>
            </a:r>
            <a:r>
              <a:rPr lang="en-US" dirty="0"/>
              <a:t>. </a:t>
            </a:r>
            <a:br>
              <a:rPr lang="en-US" dirty="0"/>
            </a:br>
            <a:r>
              <a:rPr lang="fa-IR" dirty="0"/>
              <a:t>خانبار یا کالنبار</a:t>
            </a:r>
            <a:r>
              <a:rPr lang="en-US" dirty="0"/>
              <a:t/>
            </a:r>
            <a:br>
              <a:rPr lang="en-US" dirty="0"/>
            </a:br>
            <a:r>
              <a:rPr lang="fa-IR" dirty="0"/>
              <a:t>محل انبار و کار روی جنس بوده است. جنسی که به وسیله چهارپایان حمل می شده، نمی بایست وارد بازار شود لذا اجناس از راهی موازی به نام پس کوچه در خانبارها خالی می شده است. خانبارها محوطه های بزرگی در پشت سراها بوده و در آنجا چند کارگاه دستی کوچک و انبار قرار داشته است</a:t>
            </a:r>
            <a:r>
              <a:rPr lang="en-US"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buNone/>
            </a:pPr>
            <a:r>
              <a:rPr lang="fa-IR" dirty="0"/>
              <a:t>قیصریه</a:t>
            </a:r>
            <a:r>
              <a:rPr lang="en-US" dirty="0"/>
              <a:t/>
            </a:r>
            <a:br>
              <a:rPr lang="en-US" dirty="0"/>
            </a:br>
            <a:r>
              <a:rPr lang="fa-IR" dirty="0"/>
              <a:t>به معنی سرای دراز است و صنعتگران و پیشه وران ظریف کار مانند زرگران ، گوهریان، سوزن دوزان و بزازان در آنجا به کار می پرداختند. قیصریه ها در داشته و محیط خلوت آن اجازه می داده است که کارهای هنری در آن انجام گیرد</a:t>
            </a:r>
            <a:r>
              <a:rPr lang="en-US" dirty="0"/>
              <a:t>. </a:t>
            </a:r>
            <a:r>
              <a:rPr lang="fa-IR" dirty="0"/>
              <a:t>قیصریه قزوین، قیصریه ابراهیم خان در کرمان، بازارچه بلند در اصفهان، قیصریه اصفهان و قیصریه وکیل شیراز از زیباترین قیصریه ها هستند</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a:buNone/>
            </a:pPr>
            <a:r>
              <a:rPr lang="fa-IR" dirty="0" smtClean="0"/>
              <a:t>چهارسو</a:t>
            </a:r>
            <a:endParaRPr lang="en-US" dirty="0" smtClean="0"/>
          </a:p>
          <a:p>
            <a:pPr algn="r">
              <a:buNone/>
            </a:pPr>
            <a:r>
              <a:rPr lang="fa-IR" dirty="0"/>
              <a:t>محل تقاطع دو راسته اصلی و مهم بازار را چهارسو می نامند. در بعضی از موارد در محل برخورد دو راسته طراحی شده بازار غالبا فضایی طراحی شده به صورت چهارسو می ساختند که به سبب موقعیت ارتباطی آن، ارزشمند به شمار می آمد. چهارسوی بزرگ بازار اصفهان و چهارسوی بازارهای لار، تهران، کرمان و بخارا از نمونه های خوب باقی مانده به شمار می آیند. در برخی از دوره های تاریخی به پیروی از واژه عربی سوق به معنی بازار، به جای چهارسو از واژه چهارسوق استفاده می کردند</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a:buNone/>
            </a:pPr>
            <a:r>
              <a:rPr lang="fa-IR" dirty="0" smtClean="0"/>
              <a:t>میدان</a:t>
            </a:r>
            <a:endParaRPr lang="en-US" dirty="0" smtClean="0"/>
          </a:p>
          <a:p>
            <a:pPr algn="r">
              <a:buNone/>
            </a:pPr>
            <a:r>
              <a:rPr lang="fa-IR" dirty="0"/>
              <a:t>در کنار یا امتداد بعضی از بازارهای مهم در شهرهای بزرگ یک میدان شهری یا ناحیه ای وجود داشت، زیرا بازار مهمترین راه و معبر شهر بود و در بیشتر موارد با یک میدان شهری مرتبط بود. بازار بزرگ اصفهان با دو میدان سبزه میدان(میدان کهنه) و میدان نقش جهان مرتبط است. در کنار قسمتی از بازار کرمان، میدان گنجعلی خان قرار دارد. سبزه میدان در کنار بخشی از بازار تهران بود و هنوز قسمتی از فضای آن باقی است. میدان خان یزد نیز از این نوع میدانها به شمار می آید</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a:buNone/>
            </a:pPr>
            <a:r>
              <a:rPr lang="fa-IR" dirty="0" smtClean="0"/>
              <a:t>جلوخان</a:t>
            </a:r>
            <a:endParaRPr lang="en-US" dirty="0" smtClean="0"/>
          </a:p>
          <a:p>
            <a:pPr algn="r">
              <a:buNone/>
            </a:pPr>
            <a:r>
              <a:rPr lang="en-US" dirty="0"/>
              <a:t/>
            </a:r>
            <a:br>
              <a:rPr lang="en-US" dirty="0"/>
            </a:br>
            <a:r>
              <a:rPr lang="fa-IR" dirty="0"/>
              <a:t>جلوخان به عنوان یک فضای شهری عبارت از فضایی ارتباطی به شکل یک میدانچه است که از چهار یا سه طرف محصور و دارای فضای ساخته شده است و به عنوان یک فضای ورودی، مکث و تجمع مورد استفاده قرار می گرفت. جلوخان اصلی مسجد امام در بازار تهران و جلوخانهای مسجد النبی در بازار قزوین که تا حدی تغییر یافته اند و جلوخان سردر قیصریه در بازار اصفهان از نمونه های باقی مانده به شمار می آیند</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r">
              <a:buNone/>
            </a:pPr>
            <a:r>
              <a:rPr lang="fa-IR" dirty="0" smtClean="0"/>
              <a:t>حجره</a:t>
            </a:r>
            <a:endParaRPr lang="en-US" dirty="0" smtClean="0"/>
          </a:p>
          <a:p>
            <a:pPr algn="r">
              <a:buNone/>
            </a:pPr>
            <a:r>
              <a:rPr lang="fa-IR" dirty="0"/>
              <a:t>دکان یا حجره ساده ترین و کوچک ترین عنصر فضای بازار است. شماری از دکانها یا حجره ها وقتی به صورت خطی در دو سوی معبری قرار گیرند، یک راسته بازار را پدید می آورند. مساحت حجره ها بسیار متفاوت و به طور متوسط از ده تا بیست و پنج متر مربع بوده است. حجره های واقع در طبقه همکف و هم تراز با سطح معبر به طور معمول نقش یک مغازه یا دکان را داشت که کالاهایی در آن عرضه می شد، در حالی که حجره های واقع در طبقه فوقانی بازارهای دو طبقه بیشتر به عنوان دفترکار و فضای اداری یک تجارتخانه مورد بهره برداری قرار می گرفت. بعضی از حجره های واقع در طبقه فوقانی بازارها نیز به عنوان کارگاه استفاده می شد</a:t>
            </a:r>
            <a:r>
              <a:rPr lang="en-US" dirty="0"/>
              <a:t>. </a:t>
            </a:r>
            <a:br>
              <a:rPr lang="en-US" dirty="0"/>
            </a:br>
            <a:r>
              <a:rPr lang="fa-IR" dirty="0"/>
              <a:t>بعضی از حجره های بازار کمی(حدود هفتاد و پنج سانتیمتر) از سطح معبر بالاتر بودند. در این حالت در برخی موارد در زیر هر حجره یک انبار می ساختند</a:t>
            </a:r>
            <a:r>
              <a:rPr lang="en-US" dirty="0"/>
              <a:t>. </a:t>
            </a:r>
            <a:r>
              <a:rPr lang="fa-IR" dirty="0"/>
              <a:t>حجره های بعضی از پیشه ورانی که کالاهایی را تولید و سپس عرضه می کردند، نقش یک کارگاه را نیز داشت و اغلب در این حالت کف این حجره ها هم تراز سطح معبر یا اندکی پایین تر بود. بسیاری از آهنگریها، مسگریها و نجاریها چنین وضعی داشتند. بعضی از حجره ها افزون بر فضای اصلی، بخشی به صورت صندوقخانه داشتند. صندوقخانه فضایی واقع در انتهای حجره بود که با دیواری جداکننده از فضای اصلی حجره متمایز می شد</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a:r>
              <a:rPr lang="fa-IR" dirty="0"/>
              <a:t>تیمچه</a:t>
            </a:r>
            <a:r>
              <a:rPr lang="en-US" dirty="0"/>
              <a:t/>
            </a:r>
            <a:br>
              <a:rPr lang="en-US" dirty="0"/>
            </a:br>
            <a:r>
              <a:rPr lang="fa-IR" dirty="0"/>
              <a:t>تیمچه از دیگر بخشهای جالب توجه بازارهای قدیمی بود که ظاهرا در مراحل متأخرتری نسبت به دیگر بخشها به وجود آمده و معماری آن نیز نسبت به دیگر بخشها تکامل بیشتری دارد. تیمچه فضاهای گسترده و سرپوشیده ای عمدتا با طرح هشت ضلعی است که در دو و گاه سه طبقه ساخته شده و گرداگرد صحن مرکزی آن حجره ها و دکانهایی قرار گرفته است. فضای مرکزی و وسیع تیمچه با طاق و گنبدهای مسقف شده و با کاربندی و مقرنسهای زیبا مزین می شده است. تیمچه بزرگ قم و تیمچه امینی کاشان درست در عصر انحطاط معماری ایران به صورت یک شاهکار نغز و هنرمندانه خودنمایی کرده اند</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
            </a:r>
            <a:br>
              <a:rPr lang="en-US" dirty="0"/>
            </a:br>
            <a:endParaRPr lang="en-US" dirty="0"/>
          </a:p>
          <a:p>
            <a:r>
              <a:rPr lang="en-US" dirty="0"/>
              <a:t/>
            </a:r>
            <a:br>
              <a:rPr lang="en-US" dirty="0"/>
            </a:br>
            <a:endParaRPr lang="en-US" dirty="0"/>
          </a:p>
        </p:txBody>
      </p:sp>
      <p:sp>
        <p:nvSpPr>
          <p:cNvPr id="4" name="Rectangle 3"/>
          <p:cNvSpPr/>
          <p:nvPr/>
        </p:nvSpPr>
        <p:spPr>
          <a:xfrm>
            <a:off x="381000" y="1600200"/>
            <a:ext cx="8458200" cy="4401205"/>
          </a:xfrm>
          <a:prstGeom prst="rect">
            <a:avLst/>
          </a:prstGeom>
        </p:spPr>
        <p:txBody>
          <a:bodyPr wrap="square">
            <a:spAutoFit/>
          </a:bodyPr>
          <a:lstStyle/>
          <a:p>
            <a:r>
              <a:rPr lang="fa-IR" sz="2800" dirty="0"/>
              <a:t>در دوران اسلامی، شهرنشینی گسترش یافت و بسیاری از شهرهای کوچک قدیمی توسعه یافتند و شماری شهر جدید در برخی نواحی کشور به ویژه در نواحی مرزی یا ارتباطی ساخته شد. در بعضی از شهرهای جدید مانند کوفه و بصره، فضایی باز برای بازار در نظر گرفتند که فروشندگان و کسبه، ابتدای روز به آنجا می رفتند و بساط خود را در هر جا که می یافتند پهن می کردند و تا هنگام شب می توانستند در آنجا باشند. به عبارت دیگر، فضایی به عنوان بازارگاه در نظر گرفته می شد که جای ثابتی برای افراد وجود نداشت، اما به تدریج و پس از گسترش یافتن این شهرها، کم کم فضاهایی به صورت دکان های ساخته شده در بازار بنا گردید و بازاری دائمی در بخشی از شهر شکل گرفت</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algn="r">
              <a:buNone/>
            </a:pPr>
            <a:r>
              <a:rPr lang="fa-IR" dirty="0"/>
              <a:t>بر پایه اطلاعات موجود در منابع تاریخی، از اواخر قرن اول هجری به بعد در بسیاری از شهرهای جدید و کمابیش همه شهرهای قدیمی، بازارهایی دائمی با فضاهای ساخته شده وجود داشت. در این نوع بازارها، هر صنف در بخشی از راسته اصلی یا در یکی از راسته های فرعی جای داشت و هر نوع کالا در محلی معین عرضه می شد. هنگامی که حجاج در سال 85 ه.ق شهر واسط را می ساخت، برای هر صنف در بازار راسته جـداگانه ای در نظـر گــرفت . البتـه پیشینه راستـه های </a:t>
            </a:r>
            <a:r>
              <a:rPr lang="en-US" dirty="0"/>
              <a:t/>
            </a:r>
            <a:br>
              <a:rPr lang="en-US" dirty="0"/>
            </a:br>
            <a:r>
              <a:rPr lang="fa-IR" dirty="0"/>
              <a:t>تخصصی در بازار و استقرار پیشه وران هر صنف در کنار یکدیگر چه در ایران و چه در عربستان، به پیش از اسلام می رسد</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a:buNone/>
            </a:pPr>
            <a:r>
              <a:rPr lang="fa-IR" dirty="0"/>
              <a:t>بر پایه اطلاعات موجود در منابع تاریخی، از اواخر قرن اول هجری به بعد در بسیاری از شهرهای جدید و کمابیش همه شهرهای قدیمی، بازارهایی دائمی با فضاهای ساخته شده وجود داشت. در این نوع بازارها، هر صنف در بخشی از راسته اصلی یا در یکی از راسته های فرعی جای داشت و هر نوع کالا در محلی معین عرضه می شد. هنگامی که حجاج در سال 85 ه.ق شهر واسط را می ساخت، برای هر صنف در بازار راسته جداگانه ای در نظر گرفت. البته پیشینه راسته های تخصصی در بازار و استقرار پیشه وران هر صنف در کنار یکدیگر چه در ایران و چه در عربستان، به پیش از اسلام می رسد</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fa-IR" dirty="0"/>
              <a:t>از قرن سوم هجری به بعد، به تدریج و با روی کار آمدن حکومتهای ایرانی و محلی، فعالیتهای اقتصادی و در پی آن توسعه و عمران شهری به صورت قابل ملاحظه ای رونق یافت. در منابع تاریخی مربوط به قرون چهارم تا ششم هجری نظیر حدود العالم من المشرق الی المغرب، صورة الارض، المسالک و الممالک، تاریخ بخارا، راحة الصدور و آیة السرور و سفرنامه ناصرخسرو، مطالب فراوانی درباره افزایش تولید انواع صنایع دستی در شهرها و حتی برخی روستاهای بزرگ و صادرات آن به شهرهای کشورهای دیگر وجود دارد. برای مثال پارچه های کتانی کازرون چنان شهرت داشت که تا مناطق دور دست جهان اسلام گاه تا ده دست خرید و فروش می شد بدون آنکه بسته های آن را باز کنند و تنها مهر و نشان کارگاه های کازرون کافی بود. همچنین گفته اند در شهر کوچک تون در قرن پنجم چهارصد کارگاه زیلوبافی وجود داشت</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a:buNone/>
            </a:pPr>
            <a:r>
              <a:rPr lang="fa-IR" dirty="0"/>
              <a:t>مجموعه بازارهای شهرهای اسلامی علاوه بر کارکردهای اقتصادی و تجاری، در زمینه های مختلف اجتماعی، مذهبی و سیاسی نقش غیر قابل انکاری داشته و به همراه مساجد جامع، بخش مهم و مرکزی بافت شهرهای قدیم را به وجود می آورده است</a:t>
            </a:r>
            <a:r>
              <a:rPr lang="en-US" dirty="0"/>
              <a:t>. </a:t>
            </a:r>
            <a:br>
              <a:rPr lang="en-US" dirty="0"/>
            </a:br>
            <a:r>
              <a:rPr lang="fa-IR" dirty="0"/>
              <a:t>بازارها در شهرهای قدیم معمولا در ارتباط با راههای ارتباطی و دروازه اصلی شهر، مسجد جامع و میدان اصلی شهر شکل گرفته و به تدریج گسترش می یافت. با گسترش بازار نیازهای جدیدی به وجود می آمد که منجر به پیدایش فضاها و بناهای وابسته ای در مجموعه بازار می گردید، از جمله خان، تیمچه، خانبارها، ضرابخانه، کارگاه های تولیدی و خدماتی و بناهای عمومی شامل مسجد، حسینیه، آب انبار، حمام و قهوه خانه</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lstStyle/>
          <a:p>
            <a:pPr algn="r"/>
            <a:r>
              <a:rPr lang="fa-IR" b="1" dirty="0"/>
              <a:t>عناصر و فضاهای بازار( بازار قسمت </a:t>
            </a:r>
            <a:r>
              <a:rPr lang="fa-IR" b="1" dirty="0" smtClean="0"/>
              <a:t>دوم </a:t>
            </a:r>
            <a:endParaRPr lang="en-US" dirty="0"/>
          </a:p>
        </p:txBody>
      </p:sp>
      <p:sp>
        <p:nvSpPr>
          <p:cNvPr id="3" name="Content Placeholder 2"/>
          <p:cNvSpPr>
            <a:spLocks noGrp="1"/>
          </p:cNvSpPr>
          <p:nvPr>
            <p:ph idx="1"/>
          </p:nvPr>
        </p:nvSpPr>
        <p:spPr>
          <a:xfrm>
            <a:off x="381000" y="1600200"/>
            <a:ext cx="8229600" cy="4525963"/>
          </a:xfrm>
        </p:spPr>
        <p:txBody>
          <a:bodyPr>
            <a:normAutofit fontScale="77500" lnSpcReduction="20000"/>
          </a:bodyPr>
          <a:lstStyle/>
          <a:p>
            <a:pPr algn="r">
              <a:buNone/>
            </a:pPr>
            <a:r>
              <a:rPr lang="en-US" b="1" dirty="0"/>
              <a:t/>
            </a:r>
            <a:br>
              <a:rPr lang="en-US" b="1" dirty="0"/>
            </a:br>
            <a:r>
              <a:rPr lang="fa-IR" dirty="0"/>
              <a:t>راسته </a:t>
            </a:r>
            <a:r>
              <a:rPr lang="fa-IR" dirty="0" smtClean="0"/>
              <a:t>اصلی</a:t>
            </a:r>
            <a:r>
              <a:rPr lang="en-US" dirty="0"/>
              <a:t/>
            </a:r>
            <a:br>
              <a:rPr lang="en-US" dirty="0"/>
            </a:br>
            <a:r>
              <a:rPr lang="fa-IR" dirty="0"/>
              <a:t>بازارهای اصلی غالبا یه شکل خطی و در امتداد مهمترین راه و معبر شهری شکل می گرفته است. به همین سبب مهمترین بخش و عنصر اصلی یک بازار، راسته اصلی آن است. یک راسته بازار در ساده ترین شکل با دکانهای واقع در دو سوی آن شکل می گرفت</a:t>
            </a:r>
            <a:r>
              <a:rPr lang="en-US" dirty="0"/>
              <a:t>. </a:t>
            </a:r>
            <a:r>
              <a:rPr lang="fa-IR" dirty="0"/>
              <a:t>بسیاری از بازارها به تدریج ساخته می شدند و توسعه می یافتند و به همین دلیل امتداد راسته این بازارها به پیروی از صورت معابر غیرمستقیم و به شکل ارگانیک بوده است. شمار اندکی از بازارها که توسط حاکم یا افراد خیرخواه ساخته می شد، مستقیم و طراحی شده بود. در امتداد یک راسته اصلی اصناف گوناگونی مستقر می شدند. به این ترتیب که هر صنف در بخشی از راسته اصلی جای می گرفت. در بعضی از شهرهای بزرگ دو یا چند راسته اصلی به صورت موازی یا متقاطع پدید می آمد</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a:buNone/>
            </a:pPr>
            <a:r>
              <a:rPr lang="fa-IR" dirty="0"/>
              <a:t>راسته فرعی (رسته</a:t>
            </a:r>
            <a:r>
              <a:rPr lang="en-US" dirty="0"/>
              <a:t>)</a:t>
            </a:r>
            <a:br>
              <a:rPr lang="en-US" dirty="0"/>
            </a:br>
            <a:r>
              <a:rPr lang="fa-IR" dirty="0"/>
              <a:t>بازارهای شهرهای بسیار کوچک تنها از یک راسته اصلی تشکیل می شد اما در شهرهای متوسط و بزرگ افزون بر راسته اصلی، تعدادی راسته فرعی به صورت موازی یا عمود بر راسته اصلی پدید می آمد که حاصل توسعه بازار در معابر فرعی بوده است. شمار معابر فرعی در هر بازار به رونق و توسعه فعالیت های اقتصادی در آن شهر بستگی داشت. اغلب موارد راسته های فرعی هرکدام به یکی از اصناف یا پیشه وران اختصاص می یافت و کالای خاصی در آن عرضه می شد</a:t>
            </a:r>
            <a:r>
              <a:rPr lang="en-US" dirty="0"/>
              <a:t>. </a:t>
            </a:r>
            <a:br>
              <a:rPr lang="en-US"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a:buNone/>
            </a:pPr>
            <a:r>
              <a:rPr lang="fa-IR" dirty="0" smtClean="0"/>
              <a:t>دالان</a:t>
            </a:r>
            <a:endParaRPr lang="en-US" dirty="0" smtClean="0"/>
          </a:p>
          <a:p>
            <a:pPr algn="r">
              <a:buNone/>
            </a:pPr>
            <a:r>
              <a:rPr lang="fa-IR" dirty="0"/>
              <a:t>دالان یک فضای ارتباطی است که غالبا در فضاهای معماری به شکل خطی نقش رابط بین فضای بیرونی یا فضای درونی ساختمان یا تنها بین فضاهای درونی بنا را دارد</a:t>
            </a:r>
            <a:r>
              <a:rPr lang="en-US" dirty="0"/>
              <a:t>. </a:t>
            </a:r>
            <a:r>
              <a:rPr lang="fa-IR" dirty="0"/>
              <a:t>دالان در بازارهای بزرگ نیز یک فضای ارتباطی است و غالبا به صورت کوچه یا راسته ای کوچک و فرعی است که از یک سو به راسته ای دیگر و از سوی دیگر به یک کاروانسرا مربوط است و به طور معمول در دو سوی آن تعدادی حجره و دکان وجود دارد. در بازار تهران شمار زیادی دالان وجود دارد</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21</TotalTime>
  <Words>1002</Words>
  <Application>Microsoft Office PowerPoint</Application>
  <PresentationFormat>On-screen Show (4:3)</PresentationFormat>
  <Paragraphs>26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Foundry</vt:lpstr>
      <vt:lpstr>بازارها</vt:lpstr>
      <vt:lpstr>Slide 2</vt:lpstr>
      <vt:lpstr>+</vt:lpstr>
      <vt:lpstr>Slide 4</vt:lpstr>
      <vt:lpstr>Slide 5</vt:lpstr>
      <vt:lpstr>Slide 6</vt:lpstr>
      <vt:lpstr>عناصر و فضاهای بازار( بازار قسمت دوم </vt:lpstr>
      <vt:lpstr>Slide 8</vt:lpstr>
      <vt:lpstr>Slide 9</vt:lpstr>
      <vt:lpstr>Slide 10</vt:lpstr>
      <vt:lpstr>Slide 11</vt:lpstr>
      <vt:lpstr>Slide 12</vt:lpstr>
      <vt:lpstr>Slide 13</vt:lpstr>
      <vt:lpstr>Slide 14</vt:lpstr>
      <vt:lpstr>Slide 15</vt:lpstr>
      <vt:lpstr>Slide 16</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بازارها</dc:title>
  <dc:creator>MRT</dc:creator>
  <cp:lastModifiedBy>MRT</cp:lastModifiedBy>
  <cp:revision>3</cp:revision>
  <dcterms:created xsi:type="dcterms:W3CDTF">2012-11-28T17:35:21Z</dcterms:created>
  <dcterms:modified xsi:type="dcterms:W3CDTF">2012-11-28T17:56:40Z</dcterms:modified>
</cp:coreProperties>
</file>